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Banka chce být </a:t>
            </a:r>
            <a:r>
              <a:rPr sz="3600" b="1">
                <a:solidFill>
                  <a:srgbClr val="F0A500"/>
                </a:solidFill>
                <a:latin typeface="Abadi"/>
              </a:rPr>
              <a:t>digitální leader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Všichni chtějí </a:t>
            </a:r>
            <a:r>
              <a:rPr sz="2800" b="1">
                <a:solidFill>
                  <a:srgbClr val="F0A500"/>
                </a:solidFill>
                <a:latin typeface="Abadi"/>
              </a:rPr>
              <a:t>data</a:t>
            </a:r>
            <a:r>
              <a:rPr sz="2800">
                <a:solidFill>
                  <a:srgbClr val="FFFFFF"/>
                </a:solidFill>
                <a:latin typeface="Abadi"/>
              </a:rPr>
              <a:t>.
Ideálně </a:t>
            </a:r>
            <a:r>
              <a:rPr sz="2800" b="1">
                <a:solidFill>
                  <a:srgbClr val="F0A500"/>
                </a:solidFill>
                <a:latin typeface="Abadi"/>
              </a:rPr>
              <a:t>hned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Jak to funguje </a:t>
            </a:r>
            <a:r>
              <a:rPr sz="3600" b="1">
                <a:solidFill>
                  <a:srgbClr val="F0A500"/>
                </a:solidFill>
                <a:latin typeface="Abadi"/>
              </a:rPr>
              <a:t>dnes</a:t>
            </a:r>
            <a:r>
              <a:rPr sz="3600">
                <a:solidFill>
                  <a:srgbClr val="FFFFFF"/>
                </a:solidFill>
                <a:latin typeface="Abadi"/>
              </a:rPr>
              <a:t>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Jeden tým. </a:t>
            </a:r>
            <a:r>
              <a:rPr sz="2800" b="1">
                <a:solidFill>
                  <a:srgbClr val="F0A500"/>
                </a:solidFill>
                <a:latin typeface="Abadi"/>
              </a:rPr>
              <a:t>Všichni čekají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7625" y="540000"/>
            <a:ext cx="725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i="1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1440000"/>
            <a:ext cx="7254070" cy="1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25407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defRPr sz="2400">
                <a:solidFill>
                  <a:srgbClr val="FFFFFF"/>
                </a:solidFill>
                <a:latin typeface="Abadi"/>
              </a:defRPr>
            </a:pPr>
            <a:r>
              <a:t>▸ 1 centrální tým DQ za vše?</a:t>
            </a:r>
          </a:p>
          <a:p>
            <a:pPr>
              <a:defRPr sz="2400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2628000"/>
            <a:ext cx="7254070" cy="1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08000"/>
            <a:ext cx="7254070" cy="648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2400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defRPr sz="2400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600000"/>
            <a:ext cx="7254070" cy="1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780000"/>
            <a:ext cx="725407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2400" b="0">
                <a:solidFill>
                  <a:srgbClr val="FFFFFF"/>
                </a:solidFill>
                <a:latin typeface="Abadi"/>
              </a:rPr>
              <a:t>▸ </a:t>
            </a:r>
            <a:r>
              <a:rPr sz="2400" b="1">
                <a:solidFill>
                  <a:srgbClr val="F0A500"/>
                </a:solidFill>
                <a:latin typeface="Abadi"/>
              </a:rPr>
              <a:t>75%</a:t>
            </a:r>
            <a:r>
              <a:rPr sz="2400" b="0">
                <a:solidFill>
                  <a:srgbClr val="FFFFFF"/>
                </a:solidFill>
                <a:latin typeface="Abadi"/>
              </a:rPr>
              <a:t> zlepšení za </a:t>
            </a:r>
            <a:r>
              <a:rPr sz="2400" b="1">
                <a:solidFill>
                  <a:srgbClr val="F0A500"/>
                </a:solidFill>
                <a:latin typeface="Abadi"/>
              </a:rPr>
              <a:t>3 měsíce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500000"/>
            <a:ext cx="725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2000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7 Příběh (speaker notes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t>Už jsme leccos vyzkoušeli.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Třeba </a:t>
            </a:r>
            <a:r>
              <a:rPr sz="3600" b="1">
                <a:solidFill>
                  <a:srgbClr val="F0A500"/>
                </a:solidFill>
                <a:latin typeface="Abadi"/>
              </a:rPr>
              <a:t>Business Share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000" y="27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A ono to p</a:t>
            </a:r>
            <a:r>
              <a:rPr sz="3600" b="1">
                <a:solidFill>
                  <a:srgbClr val="F0A500"/>
                </a:solidFill>
                <a:latin typeface="Abadi"/>
              </a:rPr>
              <a:t>omohlo.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0000" y="378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Ale velké věci? Stále </a:t>
            </a:r>
            <a:r>
              <a:rPr sz="3600" b="1">
                <a:solidFill>
                  <a:srgbClr val="F0A500"/>
                </a:solidFill>
                <a:latin typeface="Abadi"/>
              </a:rPr>
              <a:t>měsíce.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